
<file path=[Content_Types].xml><?xml version="1.0" encoding="utf-8"?>
<Types xmlns="http://schemas.openxmlformats.org/package/2006/content-types">
  <Default Extension="png" ContentType="image/png"/>
  <Default Extension="jfif" ContentType="image/jpe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705" r:id="rId1"/>
  </p:sldMasterIdLst>
  <p:sldIdLst>
    <p:sldId id="259" r:id="rId2"/>
    <p:sldId id="264" r:id="rId3"/>
    <p:sldId id="268" r:id="rId4"/>
    <p:sldId id="258" r:id="rId5"/>
    <p:sldId id="260" r:id="rId6"/>
    <p:sldId id="265" r:id="rId7"/>
    <p:sldId id="261" r:id="rId8"/>
    <p:sldId id="266" r:id="rId9"/>
    <p:sldId id="262" r:id="rId10"/>
    <p:sldId id="269" r:id="rId11"/>
    <p:sldId id="267"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DA147"/>
    <a:srgbClr val="B54C2D"/>
    <a:srgbClr val="B66952"/>
    <a:srgbClr val="B56D45"/>
    <a:srgbClr val="DF985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8" d="100"/>
          <a:sy n="88" d="100"/>
        </p:scale>
        <p:origin x="494"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smtClean="0"/>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8/6/2021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8525254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8/6/2021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146655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smtClean="0"/>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8/6/2021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812055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8/6/2021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4805943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8/6/2021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5883623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8/6/2021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8740690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8/6/2021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6230268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17E833E-1B6D-415F-AD29-75AE8C43BD0D}" type="datetime1">
              <a:rPr lang="en-US" smtClean="0"/>
              <a:t>8/6/2021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09415868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452596F-08A7-4B70-989A-F2B1CF31E66B}" type="datetime1">
              <a:rPr lang="en-US" smtClean="0"/>
              <a:t>8/6/2021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345277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8/6/2021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858651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8/6/2021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2264868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8/6/2021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751756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t>8/6/2021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088870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8/6/2021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648886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8/6/2021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659166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smtClean="0"/>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8/6/2021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5964791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8/6/2021</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263787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8/6/2021</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1069802776"/>
      </p:ext>
    </p:extLst>
  </p:cSld>
  <p:clrMap bg1="dk1" tx1="lt1" bg2="dk2" tx2="lt2" accent1="accent1" accent2="accent2" accent3="accent3" accent4="accent4" accent5="accent5" accent6="accent6" hlink="hlink" folHlink="folHlink"/>
  <p:sldLayoutIdLst>
    <p:sldLayoutId id="2147483713" r:id="rId1"/>
    <p:sldLayoutId id="2147483715" r:id="rId2"/>
    <p:sldLayoutId id="2147483716" r:id="rId3"/>
    <p:sldLayoutId id="2147483714" r:id="rId4"/>
    <p:sldLayoutId id="2147483710" r:id="rId5"/>
    <p:sldLayoutId id="2147483694" r:id="rId6"/>
    <p:sldLayoutId id="2147483695" r:id="rId7"/>
    <p:sldLayoutId id="2147483696" r:id="rId8"/>
    <p:sldLayoutId id="2147483697" r:id="rId9"/>
    <p:sldLayoutId id="2147483699" r:id="rId10"/>
    <p:sldLayoutId id="2147483693" r:id="rId11"/>
    <p:sldLayoutId id="2147483700" r:id="rId12"/>
    <p:sldLayoutId id="2147483701" r:id="rId13"/>
    <p:sldLayoutId id="2147483703" r:id="rId14"/>
    <p:sldLayoutId id="2147483704" r:id="rId15"/>
    <p:sldLayoutId id="2147483702" r:id="rId16"/>
    <p:sldLayoutId id="2147483698" r:id="rId17"/>
  </p:sldLayoutIdLst>
  <p:hf sldNum="0" hdr="0" ftr="0" dt="0"/>
  <p:txStyles>
    <p:title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7.jfi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jfif"/><Relationship Id="rId2" Type="http://schemas.openxmlformats.org/officeDocument/2006/relationships/image" Target="../media/image11.jfif"/><Relationship Id="rId1" Type="http://schemas.openxmlformats.org/officeDocument/2006/relationships/slideLayout" Target="../slideLayouts/slideLayout2.xml"/><Relationship Id="rId6" Type="http://schemas.openxmlformats.org/officeDocument/2006/relationships/image" Target="../media/image15.jfif"/><Relationship Id="rId5" Type="http://schemas.openxmlformats.org/officeDocument/2006/relationships/image" Target="../media/image14.jfif"/><Relationship Id="rId4" Type="http://schemas.openxmlformats.org/officeDocument/2006/relationships/image" Target="../media/image13.jfif"/></Relationships>
</file>

<file path=ppt/slides/_rels/slide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hyperlink" Target="https://www.google.com/search?q=Which+type+of+diet+is+best+for+gym?&amp;rlz=1C1JJTC_enIN935IN936&amp;sxsrf=ALeKk02SL1RlGmMj08xsVt5wkG6VvFVB1Q:1628245563906&amp;tbm=isch&amp;source=iu&amp;ictx=1&amp;fir=ek2cPUQU48xAqM%252CJwz9-8hv5K33NM%252C_&amp;vet=1&amp;usg=AI4_-kTgxKIYZe3WrUdWynvVzh1Bfc7Slw&amp;sa=X&amp;ved=2ahUKEwiE5MWzl5zyAhUN63MBHXj9BbgQ9QF6BAgIEAE#imgrc=ek2cPUQU48xAqM"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1370693" y="1087120"/>
            <a:ext cx="9440034" cy="2648381"/>
          </a:xfrm>
        </p:spPr>
        <p:txBody>
          <a:bodyPr>
            <a:normAutofit/>
          </a:bodyPr>
          <a:lstStyle/>
          <a:p>
            <a:r>
              <a:rPr lang="en-US" sz="7200" dirty="0" smtClean="0"/>
              <a:t>GYM WEBSITE</a:t>
            </a:r>
            <a:br>
              <a:rPr lang="en-US" sz="7200" dirty="0" smtClean="0"/>
            </a:br>
            <a:endParaRPr lang="en-US" sz="7200" dirty="0"/>
          </a:p>
        </p:txBody>
      </p:sp>
      <p:sp>
        <p:nvSpPr>
          <p:cNvPr id="3" name="Subtitle 2">
            <a:extLst>
              <a:ext uri="{FF2B5EF4-FFF2-40B4-BE49-F238E27FC236}">
                <a16:creationId xmlns:a16="http://schemas.microsoft.com/office/drawing/2014/main" id="{DB93FB3F-A8D4-46D3-A1C6-C79C64563729}"/>
              </a:ext>
            </a:extLst>
          </p:cNvPr>
          <p:cNvSpPr>
            <a:spLocks noGrp="1"/>
          </p:cNvSpPr>
          <p:nvPr>
            <p:ph type="subTitle" idx="1"/>
          </p:nvPr>
        </p:nvSpPr>
        <p:spPr>
          <a:xfrm>
            <a:off x="1370693" y="3910649"/>
            <a:ext cx="9440034" cy="1397951"/>
          </a:xfrm>
        </p:spPr>
        <p:txBody>
          <a:bodyPr>
            <a:normAutofit/>
          </a:bodyPr>
          <a:lstStyle/>
          <a:p>
            <a:endParaRPr lang="en-US" sz="2800"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 y="2508069"/>
            <a:ext cx="12191974" cy="5581468"/>
          </a:xfrm>
          <a:prstGeom prst="rect">
            <a:avLst/>
          </a:prstGeom>
        </p:spPr>
      </p:pic>
      <p:graphicFrame>
        <p:nvGraphicFramePr>
          <p:cNvPr id="9" name="Table 8"/>
          <p:cNvGraphicFramePr>
            <a:graphicFrameLocks noGrp="1"/>
          </p:cNvGraphicFramePr>
          <p:nvPr>
            <p:extLst>
              <p:ext uri="{D42A27DB-BD31-4B8C-83A1-F6EECF244321}">
                <p14:modId xmlns:p14="http://schemas.microsoft.com/office/powerpoint/2010/main" val="3208557289"/>
              </p:ext>
            </p:extLst>
          </p:nvPr>
        </p:nvGraphicFramePr>
        <p:xfrm>
          <a:off x="9405257" y="2508069"/>
          <a:ext cx="2575840" cy="1737360"/>
        </p:xfrm>
        <a:graphic>
          <a:graphicData uri="http://schemas.openxmlformats.org/drawingml/2006/table">
            <a:tbl>
              <a:tblPr firstRow="1" bandRow="1">
                <a:tableStyleId>{5C22544A-7EE6-4342-B048-85BDC9FD1C3A}</a:tableStyleId>
              </a:tblPr>
              <a:tblGrid>
                <a:gridCol w="2575840">
                  <a:extLst>
                    <a:ext uri="{9D8B030D-6E8A-4147-A177-3AD203B41FA5}">
                      <a16:colId xmlns:a16="http://schemas.microsoft.com/office/drawing/2014/main" val="2848533983"/>
                    </a:ext>
                  </a:extLst>
                </a:gridCol>
              </a:tblGrid>
              <a:tr h="1558835">
                <a:tc>
                  <a:txBody>
                    <a:bodyPr/>
                    <a:lstStyle/>
                    <a:p>
                      <a:r>
                        <a:rPr lang="en-US" dirty="0" smtClean="0">
                          <a:solidFill>
                            <a:schemeClr val="bg1"/>
                          </a:solidFill>
                        </a:rPr>
                        <a:t>  </a:t>
                      </a:r>
                      <a:r>
                        <a:rPr lang="en-US" dirty="0" smtClean="0">
                          <a:solidFill>
                            <a:srgbClr val="FF0000"/>
                          </a:solidFill>
                        </a:rPr>
                        <a:t>PROJECT BY </a:t>
                      </a:r>
                    </a:p>
                    <a:p>
                      <a:r>
                        <a:rPr lang="en-US" dirty="0" smtClean="0">
                          <a:solidFill>
                            <a:schemeClr val="bg1"/>
                          </a:solidFill>
                        </a:rPr>
                        <a:t>______________</a:t>
                      </a:r>
                    </a:p>
                    <a:p>
                      <a:r>
                        <a:rPr lang="en-US" dirty="0" smtClean="0">
                          <a:solidFill>
                            <a:schemeClr val="tx1"/>
                          </a:solidFill>
                        </a:rPr>
                        <a:t>   RADHIKA</a:t>
                      </a:r>
                      <a:r>
                        <a:rPr lang="en-US" baseline="0" dirty="0" smtClean="0">
                          <a:solidFill>
                            <a:schemeClr val="tx1"/>
                          </a:solidFill>
                        </a:rPr>
                        <a:t> VAVILALA</a:t>
                      </a:r>
                    </a:p>
                    <a:p>
                      <a:r>
                        <a:rPr lang="en-US" baseline="0" dirty="0" smtClean="0">
                          <a:solidFill>
                            <a:schemeClr val="tx1"/>
                          </a:solidFill>
                        </a:rPr>
                        <a:t>   SAIRAM</a:t>
                      </a:r>
                    </a:p>
                    <a:p>
                      <a:r>
                        <a:rPr lang="en-US" baseline="0" dirty="0" smtClean="0">
                          <a:solidFill>
                            <a:schemeClr val="tx1"/>
                          </a:solidFill>
                        </a:rPr>
                        <a:t>   BHARATH KUMAR</a:t>
                      </a:r>
                    </a:p>
                    <a:p>
                      <a:r>
                        <a:rPr lang="en-US" baseline="0" dirty="0" smtClean="0">
                          <a:solidFill>
                            <a:schemeClr val="tx1"/>
                          </a:solidFill>
                        </a:rPr>
                        <a:t>   RAVI TEJA</a:t>
                      </a:r>
                      <a:endParaRPr lang="en-IN" dirty="0">
                        <a:solidFill>
                          <a:schemeClr val="tx1"/>
                        </a:solidFill>
                      </a:endParaRPr>
                    </a:p>
                  </a:txBody>
                  <a:tcPr>
                    <a:solidFill>
                      <a:schemeClr val="bg2"/>
                    </a:solidFill>
                  </a:tcPr>
                </a:tc>
                <a:extLst>
                  <a:ext uri="{0D108BD9-81ED-4DB2-BD59-A6C34878D82A}">
                    <a16:rowId xmlns:a16="http://schemas.microsoft.com/office/drawing/2014/main" val="3784083651"/>
                  </a:ext>
                </a:extLst>
              </a:tr>
            </a:tbl>
          </a:graphicData>
        </a:graphic>
      </p:graphicFrame>
    </p:spTree>
    <p:extLst>
      <p:ext uri="{BB962C8B-B14F-4D97-AF65-F5344CB8AC3E}">
        <p14:creationId xmlns:p14="http://schemas.microsoft.com/office/powerpoint/2010/main" val="63373831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Account </a:t>
            </a:r>
            <a:r>
              <a:rPr lang="en-US" dirty="0" err="1" smtClean="0"/>
              <a:t>Sigin</a:t>
            </a:r>
            <a:r>
              <a:rPr lang="en-US" dirty="0" smtClean="0"/>
              <a:t>  and  Signup for Users</a:t>
            </a:r>
            <a:endParaRPr lang="en-IN"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87978" y="2163535"/>
            <a:ext cx="5347062" cy="3714750"/>
          </a:xfrm>
        </p:spPr>
      </p:pic>
      <p:pic>
        <p:nvPicPr>
          <p:cNvPr id="5" name="Picture 4"/>
          <p:cNvPicPr>
            <a:picLocks noChangeAspect="1"/>
          </p:cNvPicPr>
          <p:nvPr/>
        </p:nvPicPr>
        <p:blipFill>
          <a:blip r:embed="rId3"/>
          <a:stretch>
            <a:fillRect/>
          </a:stretch>
        </p:blipFill>
        <p:spPr>
          <a:xfrm>
            <a:off x="6226628" y="2163535"/>
            <a:ext cx="5782491" cy="3714750"/>
          </a:xfrm>
          <a:prstGeom prst="rect">
            <a:avLst/>
          </a:prstGeom>
        </p:spPr>
      </p:pic>
    </p:spTree>
    <p:extLst>
      <p:ext uri="{BB962C8B-B14F-4D97-AF65-F5344CB8AC3E}">
        <p14:creationId xmlns:p14="http://schemas.microsoft.com/office/powerpoint/2010/main" val="54811302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6081" y="2516777"/>
            <a:ext cx="10353762" cy="1257300"/>
          </a:xfrm>
        </p:spPr>
        <p:txBody>
          <a:bodyPr/>
          <a:lstStyle/>
          <a:p>
            <a:r>
              <a:rPr lang="en-US" dirty="0" smtClean="0"/>
              <a:t>THANK YOU</a:t>
            </a:r>
            <a:endParaRPr lang="en-IN" dirty="0"/>
          </a:p>
        </p:txBody>
      </p:sp>
    </p:spTree>
    <p:extLst>
      <p:ext uri="{BB962C8B-B14F-4D97-AF65-F5344CB8AC3E}">
        <p14:creationId xmlns:p14="http://schemas.microsoft.com/office/powerpoint/2010/main" val="394893547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PURPOSE OF DOING GYM</a:t>
            </a:r>
            <a:endParaRPr lang="en-IN" dirty="0"/>
          </a:p>
        </p:txBody>
      </p:sp>
      <p:sp>
        <p:nvSpPr>
          <p:cNvPr id="3" name="Content Placeholder 2"/>
          <p:cNvSpPr>
            <a:spLocks noGrp="1"/>
          </p:cNvSpPr>
          <p:nvPr>
            <p:ph idx="1"/>
          </p:nvPr>
        </p:nvSpPr>
        <p:spPr>
          <a:xfrm>
            <a:off x="391886" y="2638697"/>
            <a:ext cx="8273143" cy="3152502"/>
          </a:xfrm>
        </p:spPr>
        <p:txBody>
          <a:bodyPr>
            <a:normAutofit fontScale="70000" lnSpcReduction="20000"/>
          </a:bodyPr>
          <a:lstStyle/>
          <a:p>
            <a:r>
              <a:rPr lang="en-US" dirty="0" smtClean="0">
                <a:solidFill>
                  <a:srgbClr val="00B0F0"/>
                </a:solidFill>
              </a:rPr>
              <a:t>REASONS :</a:t>
            </a:r>
          </a:p>
          <a:p>
            <a:pPr marL="36900" indent="0">
              <a:buNone/>
            </a:pPr>
            <a:r>
              <a:rPr lang="en-US" dirty="0" smtClean="0"/>
              <a:t>1  :     It’s plain healthy</a:t>
            </a:r>
          </a:p>
          <a:p>
            <a:pPr marL="36900" indent="0">
              <a:buNone/>
            </a:pPr>
            <a:r>
              <a:rPr lang="en-US" dirty="0" smtClean="0"/>
              <a:t>2  :     Feel better your self</a:t>
            </a:r>
          </a:p>
          <a:p>
            <a:pPr marL="36900" indent="0">
              <a:buNone/>
            </a:pPr>
            <a:r>
              <a:rPr lang="en-US" dirty="0" smtClean="0"/>
              <a:t>3  :     Great way to relieve stress</a:t>
            </a:r>
          </a:p>
          <a:p>
            <a:pPr marL="36900" indent="0">
              <a:buNone/>
            </a:pPr>
            <a:r>
              <a:rPr lang="en-US" dirty="0" smtClean="0"/>
              <a:t>4  :     Have a nice body</a:t>
            </a:r>
          </a:p>
          <a:p>
            <a:pPr marL="36900" indent="0">
              <a:buNone/>
            </a:pPr>
            <a:r>
              <a:rPr lang="en-US" dirty="0" smtClean="0"/>
              <a:t>5  :     Exercise improves mood</a:t>
            </a:r>
          </a:p>
          <a:p>
            <a:r>
              <a:rPr lang="en-US" dirty="0" smtClean="0">
                <a:solidFill>
                  <a:srgbClr val="00B0F0"/>
                </a:solidFill>
                <a:effectLst/>
              </a:rPr>
              <a:t>CONCLUSION OF DOING GYM ::</a:t>
            </a:r>
          </a:p>
          <a:p>
            <a:r>
              <a:rPr lang="en-US" dirty="0" smtClean="0">
                <a:effectLst/>
              </a:rPr>
              <a:t>Strength </a:t>
            </a:r>
            <a:r>
              <a:rPr lang="en-US" dirty="0">
                <a:effectLst/>
              </a:rPr>
              <a:t>training exercises for all major muscle groups at least two times a week. Examples include lifting free weights, using weight machines or doing body-weight training.</a:t>
            </a:r>
          </a:p>
          <a:p>
            <a:endParaRPr lang="en-IN" dirty="0"/>
          </a:p>
        </p:txBody>
      </p:sp>
      <p:sp>
        <p:nvSpPr>
          <p:cNvPr id="4" name="Right Arrow 3"/>
          <p:cNvSpPr/>
          <p:nvPr/>
        </p:nvSpPr>
        <p:spPr>
          <a:xfrm>
            <a:off x="1480457" y="2377440"/>
            <a:ext cx="45719" cy="457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46469" y="1741715"/>
            <a:ext cx="6644640" cy="3126378"/>
          </a:xfrm>
          <a:prstGeom prst="rect">
            <a:avLst/>
          </a:prstGeom>
        </p:spPr>
      </p:pic>
    </p:spTree>
    <p:extLst>
      <p:ext uri="{BB962C8B-B14F-4D97-AF65-F5344CB8AC3E}">
        <p14:creationId xmlns:p14="http://schemas.microsoft.com/office/powerpoint/2010/main" val="153673090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22811" y="339634"/>
            <a:ext cx="8856618" cy="4162697"/>
          </a:xfrm>
        </p:spPr>
        <p:txBody>
          <a:bodyPr>
            <a:noAutofit/>
          </a:bodyPr>
          <a:lstStyle/>
          <a:p>
            <a:pPr>
              <a:buFont typeface="Wingdings" panose="05000000000000000000" pitchFamily="2" charset="2"/>
              <a:buChar char="§"/>
            </a:pPr>
            <a:r>
              <a:rPr lang="en-US" sz="1600" dirty="0" smtClean="0">
                <a:latin typeface="Times New Roman" panose="02020603050405020304" pitchFamily="18" charset="0"/>
                <a:cs typeface="Times New Roman" panose="02020603050405020304" pitchFamily="18" charset="0"/>
              </a:rPr>
              <a:t>By  using HTML AND CSS we developed GYM website.</a:t>
            </a:r>
          </a:p>
          <a:p>
            <a:pPr>
              <a:buFont typeface="Wingdings" panose="05000000000000000000" pitchFamily="2" charset="2"/>
              <a:buChar char="§"/>
            </a:pPr>
            <a:r>
              <a:rPr lang="en-US" sz="1600" dirty="0" smtClean="0">
                <a:latin typeface="Times New Roman" panose="02020603050405020304" pitchFamily="18" charset="0"/>
                <a:cs typeface="Times New Roman" panose="02020603050405020304" pitchFamily="18" charset="0"/>
              </a:rPr>
              <a:t>In this website we used anchor  tags to redirecting to different pages in HOME page which is included in website.</a:t>
            </a:r>
            <a:r>
              <a:rPr lang="en-US" sz="1600" dirty="0" smtClean="0"/>
              <a:t> </a:t>
            </a:r>
            <a:endParaRPr lang="en-IN" sz="1600" dirty="0" smtClean="0"/>
          </a:p>
          <a:p>
            <a:pPr>
              <a:buFont typeface="Wingdings" panose="05000000000000000000" pitchFamily="2" charset="2"/>
              <a:buChar char="§"/>
            </a:pPr>
            <a:r>
              <a:rPr lang="en-US" sz="1600" dirty="0" smtClean="0">
                <a:latin typeface="Times New Roman" panose="02020603050405020304" pitchFamily="18" charset="0"/>
                <a:cs typeface="Times New Roman" panose="02020603050405020304" pitchFamily="18" charset="0"/>
              </a:rPr>
              <a:t>Pages are  :  Home</a:t>
            </a:r>
            <a:endParaRPr lang="en-IN" sz="1600" dirty="0" smtClean="0">
              <a:latin typeface="Times New Roman" panose="02020603050405020304" pitchFamily="18" charset="0"/>
              <a:cs typeface="Times New Roman" panose="02020603050405020304" pitchFamily="18" charset="0"/>
            </a:endParaRPr>
          </a:p>
          <a:p>
            <a:pPr>
              <a:buFont typeface="Wingdings" panose="05000000000000000000" pitchFamily="2" charset="2"/>
              <a:buChar char="§"/>
            </a:pPr>
            <a:r>
              <a:rPr lang="en-US" sz="1600" dirty="0" smtClean="0">
                <a:latin typeface="Times New Roman" panose="02020603050405020304" pitchFamily="18" charset="0"/>
                <a:cs typeface="Times New Roman" panose="02020603050405020304" pitchFamily="18" charset="0"/>
              </a:rPr>
              <a:t>                  :  About us</a:t>
            </a:r>
            <a:endParaRPr lang="en-US" sz="1600" dirty="0">
              <a:latin typeface="Times New Roman" panose="02020603050405020304" pitchFamily="18" charset="0"/>
              <a:cs typeface="Times New Roman" panose="02020603050405020304" pitchFamily="18" charset="0"/>
            </a:endParaRPr>
          </a:p>
          <a:p>
            <a:pPr>
              <a:buFont typeface="Wingdings" panose="05000000000000000000" pitchFamily="2" charset="2"/>
              <a:buChar char="§"/>
            </a:pPr>
            <a:r>
              <a:rPr lang="en-US" sz="1600" dirty="0" smtClean="0">
                <a:latin typeface="Times New Roman" panose="02020603050405020304" pitchFamily="18" charset="0"/>
                <a:cs typeface="Times New Roman" panose="02020603050405020304" pitchFamily="18" charset="0"/>
              </a:rPr>
              <a:t>                  :  Features</a:t>
            </a:r>
          </a:p>
          <a:p>
            <a:pPr>
              <a:buFont typeface="Wingdings" panose="05000000000000000000" pitchFamily="2" charset="2"/>
              <a:buChar char="§"/>
            </a:pPr>
            <a:r>
              <a:rPr lang="en-US" sz="1600" dirty="0">
                <a:latin typeface="Times New Roman" panose="02020603050405020304" pitchFamily="18" charset="0"/>
                <a:cs typeface="Times New Roman" panose="02020603050405020304" pitchFamily="18" charset="0"/>
              </a:rPr>
              <a:t> </a:t>
            </a:r>
            <a:r>
              <a:rPr lang="en-US" sz="1600" dirty="0" smtClean="0">
                <a:latin typeface="Times New Roman" panose="02020603050405020304" pitchFamily="18" charset="0"/>
                <a:cs typeface="Times New Roman" panose="02020603050405020304" pitchFamily="18" charset="0"/>
              </a:rPr>
              <a:t>                 :  Services</a:t>
            </a:r>
          </a:p>
          <a:p>
            <a:pPr>
              <a:buFont typeface="Wingdings" panose="05000000000000000000" pitchFamily="2" charset="2"/>
              <a:buChar char="§"/>
            </a:pPr>
            <a:r>
              <a:rPr lang="en-US" sz="1600" dirty="0">
                <a:latin typeface="Times New Roman" panose="02020603050405020304" pitchFamily="18" charset="0"/>
                <a:cs typeface="Times New Roman" panose="02020603050405020304" pitchFamily="18" charset="0"/>
              </a:rPr>
              <a:t> </a:t>
            </a:r>
            <a:r>
              <a:rPr lang="en-US" sz="1600" dirty="0" smtClean="0">
                <a:latin typeface="Times New Roman" panose="02020603050405020304" pitchFamily="18" charset="0"/>
                <a:cs typeface="Times New Roman" panose="02020603050405020304" pitchFamily="18" charset="0"/>
              </a:rPr>
              <a:t>                 :  Trainers</a:t>
            </a:r>
          </a:p>
          <a:p>
            <a:pPr>
              <a:buFont typeface="Wingdings" panose="05000000000000000000" pitchFamily="2" charset="2"/>
              <a:buChar char="§"/>
            </a:pPr>
            <a:r>
              <a:rPr lang="en-US" sz="1600" dirty="0">
                <a:latin typeface="Times New Roman" panose="02020603050405020304" pitchFamily="18" charset="0"/>
                <a:cs typeface="Times New Roman" panose="02020603050405020304" pitchFamily="18" charset="0"/>
              </a:rPr>
              <a:t> </a:t>
            </a:r>
            <a:r>
              <a:rPr lang="en-US" sz="1600" dirty="0" smtClean="0">
                <a:latin typeface="Times New Roman" panose="02020603050405020304" pitchFamily="18" charset="0"/>
                <a:cs typeface="Times New Roman" panose="02020603050405020304" pitchFamily="18" charset="0"/>
              </a:rPr>
              <a:t>                 :   Nutrition</a:t>
            </a:r>
          </a:p>
          <a:p>
            <a:pPr>
              <a:buFont typeface="Wingdings" panose="05000000000000000000" pitchFamily="2" charset="2"/>
              <a:buChar char="§"/>
            </a:pPr>
            <a:r>
              <a:rPr lang="en-US" sz="1600" dirty="0">
                <a:latin typeface="Times New Roman" panose="02020603050405020304" pitchFamily="18" charset="0"/>
                <a:cs typeface="Times New Roman" panose="02020603050405020304" pitchFamily="18" charset="0"/>
              </a:rPr>
              <a:t> </a:t>
            </a:r>
            <a:r>
              <a:rPr lang="en-US" sz="1600" dirty="0" smtClean="0">
                <a:latin typeface="Times New Roman" panose="02020603050405020304" pitchFamily="18" charset="0"/>
                <a:cs typeface="Times New Roman" panose="02020603050405020304" pitchFamily="18" charset="0"/>
              </a:rPr>
              <a:t>                 :   Become a member</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49189" y="1201783"/>
            <a:ext cx="8133806" cy="4284618"/>
          </a:xfrm>
          <a:prstGeom prst="rect">
            <a:avLst/>
          </a:prstGeom>
        </p:spPr>
      </p:pic>
    </p:spTree>
    <p:extLst>
      <p:ext uri="{BB962C8B-B14F-4D97-AF65-F5344CB8AC3E}">
        <p14:creationId xmlns:p14="http://schemas.microsoft.com/office/powerpoint/2010/main" val="127013249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6A748D-BEEC-43A4-BFF3-B31C0275A5D9}"/>
              </a:ext>
            </a:extLst>
          </p:cNvPr>
          <p:cNvSpPr>
            <a:spLocks noGrp="1"/>
          </p:cNvSpPr>
          <p:nvPr>
            <p:ph type="title"/>
          </p:nvPr>
        </p:nvSpPr>
        <p:spPr>
          <a:xfrm>
            <a:off x="775188" y="104503"/>
            <a:ext cx="10353762" cy="1257300"/>
          </a:xfrm>
        </p:spPr>
        <p:txBody>
          <a:bodyPr>
            <a:normAutofit/>
          </a:bodyPr>
          <a:lstStyle/>
          <a:p>
            <a:r>
              <a:rPr lang="en-US" dirty="0" smtClean="0"/>
              <a:t>FEATURES</a:t>
            </a:r>
            <a:endParaRPr lang="en-US" dirty="0"/>
          </a:p>
        </p:txBody>
      </p:sp>
      <p:pic>
        <p:nvPicPr>
          <p:cNvPr id="15" name="Content Placeholder 1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14400" y="1361803"/>
            <a:ext cx="10145486" cy="4429397"/>
          </a:xfrm>
        </p:spPr>
      </p:pic>
    </p:spTree>
    <p:extLst>
      <p:ext uri="{BB962C8B-B14F-4D97-AF65-F5344CB8AC3E}">
        <p14:creationId xmlns:p14="http://schemas.microsoft.com/office/powerpoint/2010/main" val="268908979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6A748D-BEEC-43A4-BFF3-B31C0275A5D9}"/>
              </a:ext>
            </a:extLst>
          </p:cNvPr>
          <p:cNvSpPr>
            <a:spLocks noGrp="1"/>
          </p:cNvSpPr>
          <p:nvPr>
            <p:ph type="title"/>
          </p:nvPr>
        </p:nvSpPr>
        <p:spPr>
          <a:xfrm>
            <a:off x="775188" y="104503"/>
            <a:ext cx="10353762" cy="1257300"/>
          </a:xfrm>
        </p:spPr>
        <p:txBody>
          <a:bodyPr>
            <a:normAutofit/>
          </a:bodyPr>
          <a:lstStyle/>
          <a:p>
            <a:r>
              <a:rPr lang="en-US" dirty="0" smtClean="0"/>
              <a:t>SERVICES</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565690" y="2076450"/>
            <a:ext cx="9051094" cy="3714750"/>
          </a:xfrm>
        </p:spPr>
      </p:pic>
    </p:spTree>
    <p:extLst>
      <p:ext uri="{BB962C8B-B14F-4D97-AF65-F5344CB8AC3E}">
        <p14:creationId xmlns:p14="http://schemas.microsoft.com/office/powerpoint/2010/main" val="404026204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WORKOUTS IN GYM</a:t>
            </a:r>
            <a:endParaRPr lang="en-IN"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4503" y="2076450"/>
            <a:ext cx="2090057" cy="3714750"/>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51315" y="2076450"/>
            <a:ext cx="2098766" cy="371475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06836" y="2076450"/>
            <a:ext cx="2164806" cy="3714750"/>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01050" y="2057400"/>
            <a:ext cx="2481943" cy="3664130"/>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71063" y="2057400"/>
            <a:ext cx="2530566" cy="3733800"/>
          </a:xfrm>
          <a:prstGeom prst="rect">
            <a:avLst/>
          </a:prstGeom>
        </p:spPr>
      </p:pic>
    </p:spTree>
    <p:extLst>
      <p:ext uri="{BB962C8B-B14F-4D97-AF65-F5344CB8AC3E}">
        <p14:creationId xmlns:p14="http://schemas.microsoft.com/office/powerpoint/2010/main" val="88944643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TRAINERS</a:t>
            </a:r>
            <a:endParaRPr lang="en-IN" dirty="0"/>
          </a:p>
        </p:txBody>
      </p:sp>
      <p:pic>
        <p:nvPicPr>
          <p:cNvPr id="6" name="Content Placeholder 5"/>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263733" y="2076450"/>
            <a:ext cx="7655009" cy="3714750"/>
          </a:xfrm>
        </p:spPr>
      </p:pic>
    </p:spTree>
    <p:extLst>
      <p:ext uri="{BB962C8B-B14F-4D97-AF65-F5344CB8AC3E}">
        <p14:creationId xmlns:p14="http://schemas.microsoft.com/office/powerpoint/2010/main" val="25135289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BEST DIET FOR WORKOUTS</a:t>
            </a:r>
            <a:endParaRPr lang="en-IN" dirty="0"/>
          </a:p>
        </p:txBody>
      </p:sp>
      <p:sp>
        <p:nvSpPr>
          <p:cNvPr id="3" name="Content Placeholder 2"/>
          <p:cNvSpPr>
            <a:spLocks noGrp="1"/>
          </p:cNvSpPr>
          <p:nvPr>
            <p:ph idx="1"/>
          </p:nvPr>
        </p:nvSpPr>
        <p:spPr>
          <a:xfrm>
            <a:off x="826709" y="2177143"/>
            <a:ext cx="6026938" cy="3004457"/>
          </a:xfrm>
        </p:spPr>
        <p:txBody>
          <a:bodyPr>
            <a:normAutofit/>
          </a:bodyPr>
          <a:lstStyle/>
          <a:p>
            <a:r>
              <a:rPr lang="en-US" sz="1600" dirty="0">
                <a:effectLst/>
              </a:rPr>
              <a:t>Minimally processed foods </a:t>
            </a:r>
            <a:r>
              <a:rPr lang="en-US" sz="1600" dirty="0" smtClean="0">
                <a:effectLst/>
              </a:rPr>
              <a:t>are the best for sports</a:t>
            </a:r>
            <a:r>
              <a:rPr lang="en-US" sz="1600" dirty="0">
                <a:effectLst/>
              </a:rPr>
              <a:t> and </a:t>
            </a:r>
            <a:r>
              <a:rPr lang="en-US" sz="1600" dirty="0" smtClean="0">
                <a:solidFill>
                  <a:srgbClr val="00B0F0"/>
                </a:solidFill>
                <a:effectLst/>
              </a:rPr>
              <a:t>weight lifting nutrition. </a:t>
            </a:r>
            <a:r>
              <a:rPr lang="en-US" sz="1600" dirty="0">
                <a:effectLst/>
              </a:rPr>
              <a:t>Lean protein, complex carbs and fiber are your best friends, especially if you’re trying to lose weight. Your body needs lean protein such as turkey, nonfat Greek yogurt, fish and egg whites to build muscle and stay full. Complex carbs, such as green leafy vegetables, give you energy to burn and fiber fills you up and keeps your digestive system and hormones in </a:t>
            </a:r>
            <a:r>
              <a:rPr lang="en-US" sz="1600" dirty="0" err="1">
                <a:effectLst/>
              </a:rPr>
              <a:t>alignment.Fats</a:t>
            </a:r>
            <a:r>
              <a:rPr lang="en-US" sz="1600" dirty="0">
                <a:effectLst/>
              </a:rPr>
              <a:t> should be healthy, mono-saturated fats, such as olive oil, or from plant-based sources rich in omega-3 fatty acids. Walnuts, flaxseeds and similar oils, nuts and seeds provide healthy fats.</a:t>
            </a:r>
            <a:endParaRPr lang="en-IN" sz="1600" dirty="0"/>
          </a:p>
        </p:txBody>
      </p:sp>
      <p:pic>
        <p:nvPicPr>
          <p:cNvPr id="1026" name="Picture 2" descr="Image result for what are the diet followed by gym workouts">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0069" y="2177143"/>
            <a:ext cx="3875314" cy="34485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370494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MAINTAINING DIET </a:t>
            </a:r>
            <a:endParaRPr lang="en-IN"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942012" y="1866901"/>
            <a:ext cx="7776754" cy="4394562"/>
          </a:xfrm>
        </p:spPr>
      </p:pic>
    </p:spTree>
    <p:extLst>
      <p:ext uri="{BB962C8B-B14F-4D97-AF65-F5344CB8AC3E}">
        <p14:creationId xmlns:p14="http://schemas.microsoft.com/office/powerpoint/2010/main" val="618522813"/>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Coffee">
      <a:dk1>
        <a:sysClr val="windowText" lastClr="000000"/>
      </a:dk1>
      <a:lt1>
        <a:sysClr val="window" lastClr="FFFFFF"/>
      </a:lt1>
      <a:dk2>
        <a:srgbClr val="4E3B30"/>
      </a:dk2>
      <a:lt2>
        <a:srgbClr val="F4EEDC"/>
      </a:lt2>
      <a:accent1>
        <a:srgbClr val="CC830E"/>
      </a:accent1>
      <a:accent2>
        <a:srgbClr val="B54C2D"/>
      </a:accent2>
      <a:accent3>
        <a:srgbClr val="99570C"/>
      </a:accent3>
      <a:accent4>
        <a:srgbClr val="C17529"/>
      </a:accent4>
      <a:accent5>
        <a:srgbClr val="A19574"/>
      </a:accent5>
      <a:accent6>
        <a:srgbClr val="A49518"/>
      </a:accent6>
      <a:hlink>
        <a:srgbClr val="AD1F1F"/>
      </a:hlink>
      <a:folHlink>
        <a:srgbClr val="FFC42F"/>
      </a:folHlink>
    </a:clrScheme>
    <a:fontScheme name="Custom 4">
      <a:majorFont>
        <a:latin typeface="Goudy Old Style"/>
        <a:ea typeface=""/>
        <a:cs typeface=""/>
      </a:majorFont>
      <a:minorFont>
        <a:latin typeface="Goudy Old Style"/>
        <a:ea typeface=""/>
        <a:cs typeface=""/>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THREE.pptx" id="{E781C72B-3D65-4B8D-9071-33B66AF0EF30}" vid="{3A5A58F2-9BE1-435C-B12D-88FD9BF70179}"/>
    </a:ext>
  </a:extLst>
</a:theme>
</file>

<file path=docProps/app.xml><?xml version="1.0" encoding="utf-8"?>
<Properties xmlns="http://schemas.openxmlformats.org/officeDocument/2006/extended-properties" xmlns:vt="http://schemas.openxmlformats.org/officeDocument/2006/docPropsVTypes">
  <Template>Earthy inspiration</Template>
  <TotalTime>0</TotalTime>
  <Words>165</Words>
  <Application>Microsoft Office PowerPoint</Application>
  <PresentationFormat>Widescreen</PresentationFormat>
  <Paragraphs>34</Paragraphs>
  <Slides>11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vt:i4>
      </vt:variant>
    </vt:vector>
  </HeadingPairs>
  <TitlesOfParts>
    <vt:vector size="18" baseType="lpstr">
      <vt:lpstr>Arial</vt:lpstr>
      <vt:lpstr>Goudy Old Style</vt:lpstr>
      <vt:lpstr>Times New Roman</vt:lpstr>
      <vt:lpstr>Trebuchet MS</vt:lpstr>
      <vt:lpstr>Wingdings</vt:lpstr>
      <vt:lpstr>Wingdings 2</vt:lpstr>
      <vt:lpstr>SlateVTI</vt:lpstr>
      <vt:lpstr>GYM WEBSITE </vt:lpstr>
      <vt:lpstr>PURPOSE OF DOING GYM</vt:lpstr>
      <vt:lpstr>PowerPoint Presentation</vt:lpstr>
      <vt:lpstr>FEATURES</vt:lpstr>
      <vt:lpstr>SERVICES</vt:lpstr>
      <vt:lpstr>WORKOUTS IN GYM</vt:lpstr>
      <vt:lpstr>TRAINERS</vt:lpstr>
      <vt:lpstr>BEST DIET FOR WORKOUTS</vt:lpstr>
      <vt:lpstr>MAINTAINING DIET </vt:lpstr>
      <vt:lpstr>Account Sigin  and  Signup for Users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2021-08-06T08:10:42Z</dcterms:created>
  <dcterms:modified xsi:type="dcterms:W3CDTF">2021-08-06T14:13:02Z</dcterms:modified>
</cp:coreProperties>
</file>